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59" r:id="rId5"/>
    <p:sldId id="261" r:id="rId6"/>
    <p:sldId id="257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gif>
</file>

<file path=ppt/media/image4.pn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669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0160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035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247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383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38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857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455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8794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138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262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75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Flutter.io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Paetow Rolf, Dominik Seifert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4176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Vorraussetzungen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Mac/Windows/Linux</a:t>
            </a:r>
          </a:p>
          <a:p>
            <a:r>
              <a:rPr lang="de-DE" dirty="0" err="1" smtClean="0"/>
              <a:t>Git</a:t>
            </a:r>
            <a:r>
              <a:rPr lang="de-DE" dirty="0" smtClean="0"/>
              <a:t> (</a:t>
            </a:r>
            <a:r>
              <a:rPr lang="de-DE" dirty="0" err="1" smtClean="0"/>
              <a:t>command</a:t>
            </a:r>
            <a:r>
              <a:rPr lang="de-DE" dirty="0" smtClean="0"/>
              <a:t> </a:t>
            </a:r>
            <a:r>
              <a:rPr lang="de-DE" dirty="0" err="1" smtClean="0"/>
              <a:t>line</a:t>
            </a:r>
            <a:r>
              <a:rPr lang="de-DE" dirty="0" smtClean="0"/>
              <a:t> </a:t>
            </a:r>
            <a:r>
              <a:rPr lang="de-DE" dirty="0" err="1" smtClean="0"/>
              <a:t>tools</a:t>
            </a:r>
            <a:r>
              <a:rPr lang="de-DE" dirty="0" smtClean="0"/>
              <a:t>) </a:t>
            </a:r>
          </a:p>
          <a:p>
            <a:r>
              <a:rPr lang="de-DE" dirty="0" err="1" smtClean="0"/>
              <a:t>Flutter</a:t>
            </a:r>
            <a:r>
              <a:rPr lang="de-DE" dirty="0" smtClean="0"/>
              <a:t> SDK</a:t>
            </a:r>
          </a:p>
          <a:p>
            <a:r>
              <a:rPr lang="de-DE" dirty="0" smtClean="0"/>
              <a:t>Android Studio/</a:t>
            </a:r>
            <a:r>
              <a:rPr lang="de-DE" dirty="0" err="1" smtClean="0"/>
              <a:t>XCode</a:t>
            </a:r>
            <a:r>
              <a:rPr lang="de-DE" dirty="0" smtClean="0"/>
              <a:t> </a:t>
            </a:r>
          </a:p>
          <a:p>
            <a:r>
              <a:rPr lang="de-DE" dirty="0" smtClean="0"/>
              <a:t>Android Emulator/Device od. iOS Simulator/Device</a:t>
            </a:r>
          </a:p>
          <a:p>
            <a:r>
              <a:rPr lang="de-DE" dirty="0" smtClean="0"/>
              <a:t>Visual Studio Code od. </a:t>
            </a:r>
            <a:r>
              <a:rPr lang="de-DE" dirty="0" err="1" smtClean="0"/>
              <a:t>Intelli</a:t>
            </a:r>
            <a:r>
              <a:rPr lang="de-DE" dirty="0" smtClean="0"/>
              <a:t> J </a:t>
            </a:r>
            <a:r>
              <a:rPr lang="de-DE" dirty="0" err="1" smtClean="0"/>
              <a:t>Idea</a:t>
            </a:r>
            <a:r>
              <a:rPr lang="de-DE" dirty="0" smtClean="0"/>
              <a:t>. </a:t>
            </a:r>
          </a:p>
          <a:p>
            <a:r>
              <a:rPr lang="de-DE" dirty="0" smtClean="0"/>
              <a:t>Grundkenntnisse im Umgang mit </a:t>
            </a:r>
            <a:r>
              <a:rPr lang="de-DE" dirty="0" err="1" smtClean="0"/>
              <a:t>Dart</a:t>
            </a:r>
            <a:r>
              <a:rPr lang="de-DE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8411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Google </a:t>
            </a:r>
            <a:r>
              <a:rPr lang="de-DE" dirty="0" err="1" smtClean="0"/>
              <a:t>Dart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978400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/>
              <a:t>Entwickelt als JavaScript Alternative</a:t>
            </a:r>
          </a:p>
          <a:p>
            <a:r>
              <a:rPr lang="de-DE" dirty="0" smtClean="0"/>
              <a:t>Objektorientiert (Klassen, Interfaces, Vererbung), optional Typsicher </a:t>
            </a:r>
          </a:p>
          <a:p>
            <a:r>
              <a:rPr lang="de-DE" dirty="0" smtClean="0"/>
              <a:t>Lässt sich zu JavaScript umwandeln </a:t>
            </a:r>
          </a:p>
          <a:p>
            <a:r>
              <a:rPr lang="de-DE" dirty="0" smtClean="0"/>
              <a:t>Jede </a:t>
            </a:r>
            <a:r>
              <a:rPr lang="de-DE" dirty="0" err="1" smtClean="0"/>
              <a:t>Dart</a:t>
            </a:r>
            <a:r>
              <a:rPr lang="de-DE" dirty="0" smtClean="0"/>
              <a:t> Datei hat seinen isolierten </a:t>
            </a:r>
            <a:r>
              <a:rPr lang="de-DE" dirty="0" err="1" smtClean="0"/>
              <a:t>state</a:t>
            </a:r>
            <a:r>
              <a:rPr lang="de-DE" dirty="0" smtClean="0"/>
              <a:t>/</a:t>
            </a:r>
            <a:r>
              <a:rPr lang="de-DE" dirty="0" err="1" smtClean="0"/>
              <a:t>scope</a:t>
            </a:r>
            <a:r>
              <a:rPr lang="de-DE" dirty="0" smtClean="0"/>
              <a:t>. </a:t>
            </a:r>
            <a:br>
              <a:rPr lang="de-DE" dirty="0" smtClean="0"/>
            </a:br>
            <a:endParaRPr lang="de-DE" dirty="0" smtClean="0"/>
          </a:p>
          <a:p>
            <a:pPr marL="0" indent="0">
              <a:buNone/>
            </a:pPr>
            <a:r>
              <a:rPr lang="de-DE" dirty="0" err="1" smtClean="0"/>
              <a:t>Dart</a:t>
            </a:r>
            <a:r>
              <a:rPr lang="de-DE" dirty="0" smtClean="0"/>
              <a:t>:						</a:t>
            </a:r>
          </a:p>
          <a:p>
            <a:pPr marL="0" indent="0">
              <a:buNone/>
            </a:pPr>
            <a:r>
              <a:rPr lang="de-DE" dirty="0" err="1" smtClean="0"/>
              <a:t>elem.query</a:t>
            </a:r>
            <a:r>
              <a:rPr lang="de-DE" dirty="0" smtClean="0"/>
              <a:t>('#</a:t>
            </a:r>
            <a:r>
              <a:rPr lang="de-DE" dirty="0" err="1" smtClean="0"/>
              <a:t>foo</a:t>
            </a:r>
            <a:r>
              <a:rPr lang="de-DE" dirty="0" smtClean="0"/>
              <a:t>'); 			</a:t>
            </a:r>
            <a:br>
              <a:rPr lang="de-DE" dirty="0" smtClean="0"/>
            </a:br>
            <a:r>
              <a:rPr lang="de-DE" dirty="0" err="1" smtClean="0"/>
              <a:t>elem.queryAll</a:t>
            </a:r>
            <a:r>
              <a:rPr lang="de-DE" dirty="0" smtClean="0"/>
              <a:t>('.</a:t>
            </a:r>
            <a:r>
              <a:rPr lang="de-DE" dirty="0" err="1" smtClean="0"/>
              <a:t>foo</a:t>
            </a:r>
            <a:r>
              <a:rPr lang="de-DE" dirty="0" smtClean="0"/>
              <a:t>');</a:t>
            </a:r>
          </a:p>
          <a:p>
            <a:pPr marL="0" indent="0">
              <a:buNone/>
            </a:pPr>
            <a:r>
              <a:rPr lang="de-DE" dirty="0" smtClean="0"/>
              <a:t>JavaScript: </a:t>
            </a:r>
          </a:p>
          <a:p>
            <a:pPr marL="0" indent="0">
              <a:buNone/>
            </a:pPr>
            <a:r>
              <a:rPr lang="de-DE" dirty="0" err="1" smtClean="0"/>
              <a:t>getElementsById</a:t>
            </a:r>
            <a:r>
              <a:rPr lang="de-DE" dirty="0" smtClean="0"/>
              <a:t>(), </a:t>
            </a:r>
            <a:r>
              <a:rPr lang="de-DE" dirty="0" err="1" smtClean="0"/>
              <a:t>getElementsByTagName</a:t>
            </a:r>
            <a:r>
              <a:rPr lang="de-DE" dirty="0" smtClean="0"/>
              <a:t>(), </a:t>
            </a:r>
            <a:r>
              <a:rPr lang="de-DE" dirty="0" err="1" smtClean="0"/>
              <a:t>getElementsByName</a:t>
            </a:r>
            <a:r>
              <a:rPr lang="de-DE" dirty="0" smtClean="0"/>
              <a:t>(), </a:t>
            </a:r>
            <a:r>
              <a:rPr lang="de-DE" dirty="0" err="1" smtClean="0"/>
              <a:t>getElementsByClassName</a:t>
            </a:r>
            <a:r>
              <a:rPr lang="de-DE" dirty="0" smtClean="0"/>
              <a:t>(), </a:t>
            </a:r>
            <a:r>
              <a:rPr lang="de-DE" dirty="0" err="1" smtClean="0"/>
              <a:t>querySelector</a:t>
            </a:r>
            <a:r>
              <a:rPr lang="de-DE" dirty="0" smtClean="0"/>
              <a:t>(), </a:t>
            </a:r>
            <a:r>
              <a:rPr lang="de-DE" dirty="0" err="1" smtClean="0"/>
              <a:t>querySelectorAll</a:t>
            </a:r>
            <a:r>
              <a:rPr lang="de-DE" dirty="0" smtClean="0"/>
              <a:t>(), </a:t>
            </a:r>
            <a:r>
              <a:rPr lang="de-DE" dirty="0" err="1" smtClean="0"/>
              <a:t>document.links</a:t>
            </a:r>
            <a:r>
              <a:rPr lang="de-DE" dirty="0" smtClean="0"/>
              <a:t>, </a:t>
            </a:r>
            <a:r>
              <a:rPr lang="de-DE" dirty="0" err="1" smtClean="0"/>
              <a:t>document.images</a:t>
            </a:r>
            <a:r>
              <a:rPr lang="de-DE" dirty="0" smtClean="0"/>
              <a:t>, </a:t>
            </a:r>
            <a:r>
              <a:rPr lang="de-DE" dirty="0" err="1" smtClean="0"/>
              <a:t>document.forms</a:t>
            </a:r>
            <a:r>
              <a:rPr lang="de-DE" dirty="0" smtClean="0"/>
              <a:t>, </a:t>
            </a:r>
            <a:r>
              <a:rPr lang="de-DE" dirty="0" err="1" smtClean="0"/>
              <a:t>document.scripts</a:t>
            </a:r>
            <a:r>
              <a:rPr lang="de-DE" dirty="0"/>
              <a:t>,</a:t>
            </a:r>
            <a:r>
              <a:rPr lang="de-DE" dirty="0" smtClean="0"/>
              <a:t> </a:t>
            </a:r>
            <a:r>
              <a:rPr lang="de-DE" dirty="0" err="1" smtClean="0"/>
              <a:t>formElement.elements</a:t>
            </a:r>
            <a:r>
              <a:rPr lang="de-DE" dirty="0" smtClean="0"/>
              <a:t>, </a:t>
            </a:r>
            <a:r>
              <a:rPr lang="de-DE" dirty="0" err="1" smtClean="0"/>
              <a:t>selectElement.options</a:t>
            </a:r>
            <a:r>
              <a:rPr lang="de-DE" dirty="0" smtClean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00927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19225"/>
            <a:ext cx="9863667" cy="242464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myapp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cd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newly</a:t>
            </a:r>
            <a:r>
              <a:rPr lang="de-DE" dirty="0" smtClean="0"/>
              <a:t> </a:t>
            </a:r>
            <a:r>
              <a:rPr lang="de-DE" dirty="0" err="1" smtClean="0"/>
              <a:t>created</a:t>
            </a:r>
            <a:r>
              <a:rPr lang="de-DE" dirty="0" smtClean="0"/>
              <a:t> </a:t>
            </a:r>
            <a:r>
              <a:rPr lang="de-DE" dirty="0" err="1" smtClean="0"/>
              <a:t>folder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(</a:t>
            </a: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devices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run</a:t>
            </a:r>
            <a:r>
              <a:rPr lang="de-DE" dirty="0" smtClean="0"/>
              <a:t> (-d &lt;</a:t>
            </a:r>
            <a:r>
              <a:rPr lang="de-DE" dirty="0" err="1" smtClean="0"/>
              <a:t>device</a:t>
            </a:r>
            <a:r>
              <a:rPr lang="de-DE" dirty="0" smtClean="0"/>
              <a:t> </a:t>
            </a:r>
            <a:r>
              <a:rPr lang="de-DE" dirty="0" err="1" smtClean="0"/>
              <a:t>id</a:t>
            </a:r>
            <a:r>
              <a:rPr lang="de-DE" dirty="0" smtClean="0"/>
              <a:t>&gt;)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283" y="3111500"/>
            <a:ext cx="86995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15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Features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712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096" y="365125"/>
            <a:ext cx="6183303" cy="5921910"/>
          </a:xfrm>
        </p:spPr>
      </p:pic>
      <p:sp>
        <p:nvSpPr>
          <p:cNvPr id="5" name="Textfeld 4"/>
          <p:cNvSpPr txBox="1"/>
          <p:nvPr/>
        </p:nvSpPr>
        <p:spPr>
          <a:xfrm>
            <a:off x="508000" y="365125"/>
            <a:ext cx="45974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 err="1" smtClean="0"/>
              <a:t>Flutter</a:t>
            </a:r>
            <a:r>
              <a:rPr lang="de-DE" sz="4400" dirty="0" smtClean="0"/>
              <a:t> </a:t>
            </a:r>
            <a:r>
              <a:rPr lang="de-DE" sz="4400" dirty="0" err="1" smtClean="0"/>
              <a:t>Doctor</a:t>
            </a:r>
            <a:endParaRPr lang="de-DE" sz="4400" dirty="0" smtClean="0"/>
          </a:p>
          <a:p>
            <a:endParaRPr lang="de-DE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Tool zum Überprüfen der gesamtem </a:t>
            </a:r>
            <a:r>
              <a:rPr lang="de-DE" sz="2800" dirty="0" err="1" smtClean="0"/>
              <a:t>Flutter</a:t>
            </a:r>
            <a:endParaRPr lang="de-DE" sz="2800" dirty="0"/>
          </a:p>
          <a:p>
            <a:r>
              <a:rPr lang="de-DE" sz="2800" dirty="0" smtClean="0"/>
              <a:t>   </a:t>
            </a:r>
            <a:r>
              <a:rPr lang="de-DE" sz="2800" dirty="0" err="1" smtClean="0"/>
              <a:t>Toolchain</a:t>
            </a:r>
            <a:r>
              <a:rPr lang="de-DE" sz="2800" dirty="0" smtClean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Zeigt auf einem Blick ob Updates verfügbar sind...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...und wo es Probleme geben könnte. 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035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Hot </a:t>
            </a:r>
            <a:r>
              <a:rPr lang="de-DE" dirty="0" err="1" smtClean="0"/>
              <a:t>reload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3773"/>
            <a:ext cx="7459435" cy="5111095"/>
          </a:xfrm>
        </p:spPr>
      </p:pic>
      <p:sp>
        <p:nvSpPr>
          <p:cNvPr id="5" name="Textfeld 4"/>
          <p:cNvSpPr txBox="1"/>
          <p:nvPr/>
        </p:nvSpPr>
        <p:spPr>
          <a:xfrm>
            <a:off x="8407400" y="6195536"/>
            <a:ext cx="3272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https://</a:t>
            </a:r>
            <a:r>
              <a:rPr lang="de-DE" dirty="0" err="1" smtClean="0"/>
              <a:t>flutter.io</a:t>
            </a:r>
            <a:r>
              <a:rPr lang="de-DE" dirty="0" smtClean="0"/>
              <a:t>/</a:t>
            </a:r>
            <a:r>
              <a:rPr lang="de-DE" dirty="0" err="1" smtClean="0"/>
              <a:t>getting-started</a:t>
            </a:r>
            <a:r>
              <a:rPr lang="de-DE" dirty="0" smtClean="0"/>
              <a:t>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59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Widgets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304800" y="1690688"/>
            <a:ext cx="50630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Text: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stylebares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Textfeld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, 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für Layouts in horizontaler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und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verticaler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Ausrichtung.  (vgl. CSS3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Flexbox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Stack: -&gt;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dirty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um mehrere </a:t>
            </a:r>
            <a:r>
              <a:rPr lang="de-DE" sz="2200" dirty="0" err="1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Widgets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übereinander darzustellen 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FiFo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,absolute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positioning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Container: -&gt; div </a:t>
            </a:r>
            <a:endParaRPr lang="de-DE" sz="2200" dirty="0">
              <a:ea typeface="Arial Hebrew Scholar" charset="-79"/>
              <a:cs typeface="Arial Hebrew Scholar" charset="-79"/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033" y="1690688"/>
            <a:ext cx="64770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8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State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460500" y="2006600"/>
            <a:ext cx="2967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//</a:t>
            </a:r>
            <a:r>
              <a:rPr lang="de-DE" dirty="0" err="1" smtClean="0"/>
              <a:t>stateless</a:t>
            </a:r>
            <a:r>
              <a:rPr lang="de-DE" dirty="0" smtClean="0"/>
              <a:t> &amp; </a:t>
            </a:r>
            <a:r>
              <a:rPr lang="de-DE" dirty="0" err="1" smtClean="0"/>
              <a:t>statefull</a:t>
            </a:r>
            <a:r>
              <a:rPr lang="de-DE" dirty="0" smtClean="0"/>
              <a:t> </a:t>
            </a:r>
            <a:r>
              <a:rPr lang="de-DE" dirty="0" err="1" smtClean="0"/>
              <a:t>widgets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129" y="592666"/>
            <a:ext cx="3434366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8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</Words>
  <Application>Microsoft Macintosh PowerPoint</Application>
  <PresentationFormat>Breitbild</PresentationFormat>
  <Paragraphs>39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 Hebrew Scholar</vt:lpstr>
      <vt:lpstr>Calibri</vt:lpstr>
      <vt:lpstr>Calibri Light</vt:lpstr>
      <vt:lpstr>Arial</vt:lpstr>
      <vt:lpstr>Office-Design</vt:lpstr>
      <vt:lpstr>Flutter.io</vt:lpstr>
      <vt:lpstr>Vorraussetzungen</vt:lpstr>
      <vt:lpstr>Google Dart</vt:lpstr>
      <vt:lpstr>Workflow</vt:lpstr>
      <vt:lpstr>Features</vt:lpstr>
      <vt:lpstr>PowerPoint-Präsentation</vt:lpstr>
      <vt:lpstr>Hot reload</vt:lpstr>
      <vt:lpstr>Widgets</vt:lpstr>
      <vt:lpstr>State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Flutter.io</dc:title>
  <dc:creator>Paetow Rolf</dc:creator>
  <cp:lastModifiedBy>Paetow Rolf</cp:lastModifiedBy>
  <cp:revision>24</cp:revision>
  <dcterms:created xsi:type="dcterms:W3CDTF">2017-07-07T13:54:23Z</dcterms:created>
  <dcterms:modified xsi:type="dcterms:W3CDTF">2017-07-07T15:02:54Z</dcterms:modified>
</cp:coreProperties>
</file>

<file path=docProps/thumbnail.jpeg>
</file>